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4" r:id="rId3"/>
    <p:sldId id="275" r:id="rId4"/>
    <p:sldId id="257" r:id="rId5"/>
    <p:sldId id="258" r:id="rId6"/>
    <p:sldId id="259" r:id="rId7"/>
    <p:sldId id="261" r:id="rId8"/>
    <p:sldId id="262" r:id="rId9"/>
    <p:sldId id="263" r:id="rId10"/>
    <p:sldId id="264" r:id="rId11"/>
    <p:sldId id="260" r:id="rId12"/>
    <p:sldId id="265" r:id="rId13"/>
    <p:sldId id="276" r:id="rId14"/>
    <p:sldId id="277" r:id="rId15"/>
    <p:sldId id="278" r:id="rId16"/>
    <p:sldId id="273" r:id="rId17"/>
    <p:sldId id="271" r:id="rId18"/>
    <p:sldId id="272" r:id="rId19"/>
    <p:sldId id="266" r:id="rId20"/>
    <p:sldId id="267" r:id="rId21"/>
    <p:sldId id="268" r:id="rId22"/>
    <p:sldId id="269" r:id="rId23"/>
    <p:sldId id="27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98" autoAdjust="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BC277-4322-4620-9E26-BB826B2C9316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5E4B2-9EF4-4D4B-BBAB-003D1449C8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Kuta</a:t>
            </a:r>
            <a:r>
              <a:rPr lang="en-US" dirty="0" smtClean="0"/>
              <a:t> worksheet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5E4B2-9EF4-4D4B-BBAB-003D1449C8C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68560-D421-40C8-8327-02FE3022A2BA}" type="datetimeFigureOut">
              <a:rPr lang="en-US" smtClean="0"/>
              <a:pPr/>
              <a:t>2/1/2011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E1DC1-8753-45C7-9699-16E9956432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More with Circles….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Trying to finish this week!!! </a:t>
            </a:r>
          </a:p>
          <a:p>
            <a:r>
              <a:rPr lang="en-US" dirty="0" smtClean="0"/>
              <a:t>Test </a:t>
            </a:r>
            <a:r>
              <a:rPr lang="en-US" smtClean="0"/>
              <a:t>next Wednesday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 Length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3437" t="50509" r="5368" b="36022"/>
          <a:stretch>
            <a:fillRect/>
          </a:stretch>
        </p:blipFill>
        <p:spPr bwMode="auto">
          <a:xfrm>
            <a:off x="-142875" y="2133600"/>
            <a:ext cx="9286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40386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 your formula sheet the formula shown is </a:t>
            </a:r>
          </a:p>
          <a:p>
            <a:r>
              <a:rPr lang="en-US" dirty="0" smtClean="0"/>
              <a:t>Arc Length=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286000" y="4419600"/>
          <a:ext cx="1445342" cy="914400"/>
        </p:xfrm>
        <a:graphic>
          <a:graphicData uri="http://schemas.openxmlformats.org/presentationml/2006/ole">
            <p:oleObj spid="_x0000_s6147" name="Equation" r:id="rId4" imgW="622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749" t="47141" r="5368" b="34339"/>
          <a:stretch>
            <a:fillRect/>
          </a:stretch>
        </p:blipFill>
        <p:spPr bwMode="auto">
          <a:xfrm>
            <a:off x="914400" y="3733800"/>
            <a:ext cx="684414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Inscribed vs. Circumscribed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8997" t="8418" r="23746" b="76429"/>
          <a:stretch>
            <a:fillRect/>
          </a:stretch>
        </p:blipFill>
        <p:spPr bwMode="auto">
          <a:xfrm>
            <a:off x="609600" y="2590800"/>
            <a:ext cx="8534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this!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circle INSCRIBED in a square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this!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triangle INSCRIBED in a circle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this!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circle CIRCUMSCRIBED about a pentagon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749" t="38723" r="6681" b="41073"/>
          <a:stretch>
            <a:fillRect/>
          </a:stretch>
        </p:blipFill>
        <p:spPr bwMode="auto">
          <a:xfrm>
            <a:off x="304800" y="3048000"/>
            <a:ext cx="8458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371" t="63978" r="21121" b="17502"/>
          <a:stretch>
            <a:fillRect/>
          </a:stretch>
        </p:blipFill>
        <p:spPr bwMode="auto">
          <a:xfrm>
            <a:off x="277091" y="3200400"/>
            <a:ext cx="886690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Circle O has a radius of 13 inches. Radius OB is perpendicular to chord CD.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8880" t="18520" r="9306" b="64644"/>
          <a:stretch>
            <a:fillRect/>
          </a:stretch>
        </p:blipFill>
        <p:spPr bwMode="auto">
          <a:xfrm>
            <a:off x="0" y="2624667"/>
            <a:ext cx="3810000" cy="423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114800" y="3048000"/>
            <a:ext cx="4114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If </a:t>
            </a:r>
            <a:r>
              <a:rPr lang="en-US" sz="3200" dirty="0" err="1" smtClean="0"/>
              <a:t>mCD</a:t>
            </a:r>
            <a:r>
              <a:rPr lang="en-US" sz="3200" dirty="0" smtClean="0"/>
              <a:t>= 134 find </a:t>
            </a:r>
            <a:r>
              <a:rPr lang="en-US" sz="3200" dirty="0" err="1" smtClean="0"/>
              <a:t>mCB</a:t>
            </a:r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3200" dirty="0" smtClean="0"/>
              <a:t>Find OX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</p:txBody>
      </p:sp>
      <p:sp>
        <p:nvSpPr>
          <p:cNvPr id="7" name="Block Arc 6"/>
          <p:cNvSpPr/>
          <p:nvPr/>
        </p:nvSpPr>
        <p:spPr>
          <a:xfrm>
            <a:off x="4800600" y="3048000"/>
            <a:ext cx="457200" cy="15240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Block Arc 7"/>
          <p:cNvSpPr/>
          <p:nvPr/>
        </p:nvSpPr>
        <p:spPr>
          <a:xfrm>
            <a:off x="7315200" y="3124200"/>
            <a:ext cx="381000" cy="7620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746" t="16836" r="9306" b="59593"/>
          <a:stretch>
            <a:fillRect/>
          </a:stretch>
        </p:blipFill>
        <p:spPr bwMode="auto">
          <a:xfrm>
            <a:off x="283029" y="2971800"/>
            <a:ext cx="8327571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47800" y="36576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00200" y="44196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724400" y="44196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648200" y="36576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62083311201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1066800"/>
            <a:ext cx="7094220" cy="53059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433" t="42090" r="1430" b="30972"/>
          <a:stretch>
            <a:fillRect/>
          </a:stretch>
        </p:blipFill>
        <p:spPr bwMode="auto">
          <a:xfrm>
            <a:off x="381000" y="3505200"/>
            <a:ext cx="8010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524000" y="4191000"/>
            <a:ext cx="457200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47800" y="52578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114800" y="39624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114800" y="5181600"/>
            <a:ext cx="4572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Worksheet for 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91083311201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43680"/>
            <a:ext cx="9144000" cy="68390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749" t="57243" r="4056" b="12452"/>
          <a:stretch>
            <a:fillRect/>
          </a:stretch>
        </p:blipFill>
        <p:spPr bwMode="auto">
          <a:xfrm>
            <a:off x="838200" y="2362200"/>
            <a:ext cx="7594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6062" t="57243" r="5368" b="30972"/>
          <a:stretch>
            <a:fillRect/>
          </a:stretch>
        </p:blipFill>
        <p:spPr bwMode="auto">
          <a:xfrm>
            <a:off x="762000" y="3048000"/>
            <a:ext cx="765265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371" t="55560" r="21121" b="12452"/>
          <a:stretch>
            <a:fillRect/>
          </a:stretch>
        </p:blipFill>
        <p:spPr bwMode="auto">
          <a:xfrm>
            <a:off x="914399" y="3352800"/>
            <a:ext cx="6914147" cy="328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749" t="31989" r="4056" b="19186"/>
          <a:stretch>
            <a:fillRect/>
          </a:stretch>
        </p:blipFill>
        <p:spPr bwMode="auto">
          <a:xfrm>
            <a:off x="1600200" y="2209800"/>
            <a:ext cx="5867400" cy="436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9498" t="48825" r="32935" b="10768"/>
          <a:stretch>
            <a:fillRect/>
          </a:stretch>
        </p:blipFill>
        <p:spPr bwMode="auto">
          <a:xfrm>
            <a:off x="1828800" y="304800"/>
            <a:ext cx="57340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Rally Robin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92</Words>
  <Application>Microsoft Office PowerPoint</Application>
  <PresentationFormat>On-screen Show (4:3)</PresentationFormat>
  <Paragraphs>24</Paragraphs>
  <Slides>23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Equation</vt:lpstr>
      <vt:lpstr>More with Circles…. </vt:lpstr>
      <vt:lpstr>Slide 2</vt:lpstr>
      <vt:lpstr>Slide 3</vt:lpstr>
      <vt:lpstr>Review</vt:lpstr>
      <vt:lpstr>Slide 5</vt:lpstr>
      <vt:lpstr>Slide 6</vt:lpstr>
      <vt:lpstr>Slide 7</vt:lpstr>
      <vt:lpstr>Slide 8</vt:lpstr>
      <vt:lpstr>Rally Robin Practice</vt:lpstr>
      <vt:lpstr>Arc Length</vt:lpstr>
      <vt:lpstr>Slide 11</vt:lpstr>
      <vt:lpstr>Inscribed vs. Circumscribed</vt:lpstr>
      <vt:lpstr>Draw this!</vt:lpstr>
      <vt:lpstr>Draw this!</vt:lpstr>
      <vt:lpstr>Draw this!</vt:lpstr>
      <vt:lpstr>Slide 16</vt:lpstr>
      <vt:lpstr>Slide 17</vt:lpstr>
      <vt:lpstr>Circle O has a radius of 13 inches. Radius OB is perpendicular to chord CD.</vt:lpstr>
      <vt:lpstr>Slide 19</vt:lpstr>
      <vt:lpstr>Slide 20</vt:lpstr>
      <vt:lpstr>Worksheet for homework</vt:lpstr>
      <vt:lpstr>Slide 22</vt:lpstr>
      <vt:lpstr>Slide 23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More with Circles…. </dc:title>
  <dc:creator>Us</dc:creator>
  <cp:lastModifiedBy>BeasoA</cp:lastModifiedBy>
  <cp:revision>7</cp:revision>
  <dcterms:created xsi:type="dcterms:W3CDTF">2011-01-31T04:47:17Z</dcterms:created>
  <dcterms:modified xsi:type="dcterms:W3CDTF">2011-02-01T14:05:05Z</dcterms:modified>
</cp:coreProperties>
</file>